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8"/>
  </p:notesMasterIdLst>
  <p:sldIdLst>
    <p:sldId id="256" r:id="rId2"/>
    <p:sldId id="261" r:id="rId3"/>
    <p:sldId id="302" r:id="rId4"/>
    <p:sldId id="303" r:id="rId5"/>
    <p:sldId id="295" r:id="rId6"/>
    <p:sldId id="294" r:id="rId7"/>
  </p:sldIdLst>
  <p:sldSz cx="9144000" cy="5143500" type="screen16x9"/>
  <p:notesSz cx="6858000" cy="9144000"/>
  <p:embeddedFontLst>
    <p:embeddedFont>
      <p:font typeface="Bree Serif" panose="020B0604020202020204" charset="0"/>
      <p:regular r:id="rId9"/>
    </p:embeddedFont>
    <p:embeddedFont>
      <p:font typeface="Didact Gothic" panose="020B0604020202020204" charset="0"/>
      <p:regular r:id="rId10"/>
    </p:embeddedFont>
    <p:embeddedFont>
      <p:font typeface="Roboto Black" panose="020B0604020202020204" charset="0"/>
      <p:bold r:id="rId11"/>
      <p:boldItalic r:id="rId12"/>
    </p:embeddedFont>
    <p:embeddedFont>
      <p:font typeface="Roboto Light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0DC3"/>
    <a:srgbClr val="E806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B51197-D80E-4F94-B7AE-854CCEB7A52D}">
  <a:tblStyle styleId="{36B51197-D80E-4F94-B7AE-854CCEB7A5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0" d="100"/>
          <a:sy n="140" d="100"/>
        </p:scale>
        <p:origin x="144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customXml" Target="../customXml/item3.xml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c99e1ede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c99e1ede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c99e1ede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c99e1ede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722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c99e1ede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c99e1ede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128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c99e1ede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c99e1ede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828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c99e1ede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c99e1ede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8055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2080188" y="1291650"/>
            <a:ext cx="4910700" cy="256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/>
          </p:nvPr>
        </p:nvSpPr>
        <p:spPr>
          <a:xfrm>
            <a:off x="2770350" y="1558300"/>
            <a:ext cx="3530400" cy="19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1"/>
          </p:nvPr>
        </p:nvSpPr>
        <p:spPr>
          <a:xfrm>
            <a:off x="2806800" y="1757550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63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</a:rPr>
              <a:t>RELATÓRIO </a:t>
            </a:r>
            <a:r>
              <a:rPr lang="pt-BR" dirty="0">
                <a:solidFill>
                  <a:schemeClr val="accent1"/>
                </a:solidFill>
              </a:rPr>
              <a:t>DE MANUTENÇÃO 2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448944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NOME</a:t>
            </a:r>
            <a:r>
              <a:rPr lang="pt-BR" dirty="0"/>
              <a:t>S: Isabelle L, Sara </a:t>
            </a:r>
            <a:r>
              <a:rPr lang="pt-BR" dirty="0" err="1"/>
              <a:t>Evini</a:t>
            </a:r>
            <a:r>
              <a:rPr lang="pt-BR" dirty="0"/>
              <a:t> e Victoria Roberta</a:t>
            </a:r>
            <a:endParaRPr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377295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390590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406940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7"/>
          <p:cNvSpPr/>
          <p:nvPr/>
        </p:nvSpPr>
        <p:spPr>
          <a:xfrm rot="-3173578">
            <a:off x="2948502" y="636938"/>
            <a:ext cx="755592" cy="874209"/>
          </a:xfrm>
          <a:custGeom>
            <a:avLst/>
            <a:gdLst/>
            <a:ahLst/>
            <a:cxnLst/>
            <a:rect l="l" t="t" r="r" b="b"/>
            <a:pathLst>
              <a:path w="23601" h="27306" fill="none" extrusionOk="0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5784719" y="3707004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7"/>
          <p:cNvSpPr/>
          <p:nvPr/>
        </p:nvSpPr>
        <p:spPr>
          <a:xfrm>
            <a:off x="-218572" y="2995135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0" name="Google Shape;380;p27"/>
          <p:cNvSpPr/>
          <p:nvPr/>
        </p:nvSpPr>
        <p:spPr>
          <a:xfrm>
            <a:off x="6101912" y="3732129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7"/>
          <p:cNvSpPr/>
          <p:nvPr/>
        </p:nvSpPr>
        <p:spPr>
          <a:xfrm rot="-3173578">
            <a:off x="3032075" y="862878"/>
            <a:ext cx="501903" cy="500527"/>
          </a:xfrm>
          <a:custGeom>
            <a:avLst/>
            <a:gdLst/>
            <a:ahLst/>
            <a:cxnLst/>
            <a:rect l="l" t="t" r="r" b="b"/>
            <a:pathLst>
              <a:path w="15677" h="15634" extrusionOk="0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6406139" y="80415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6828947" y="804152"/>
            <a:ext cx="1568883" cy="59329"/>
          </a:xfrm>
          <a:custGeom>
            <a:avLst/>
            <a:gdLst/>
            <a:ahLst/>
            <a:cxnLst/>
            <a:rect l="l" t="t" r="r" b="b"/>
            <a:pathLst>
              <a:path w="34932" h="1321" extrusionOk="0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6406139" y="983982"/>
            <a:ext cx="267858" cy="61261"/>
          </a:xfrm>
          <a:custGeom>
            <a:avLst/>
            <a:gdLst/>
            <a:ahLst/>
            <a:cxnLst/>
            <a:rect l="l" t="t" r="r" b="b"/>
            <a:pathLst>
              <a:path w="5964" h="1364" extrusionOk="0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6828947" y="983982"/>
            <a:ext cx="1568883" cy="61261"/>
          </a:xfrm>
          <a:custGeom>
            <a:avLst/>
            <a:gdLst/>
            <a:ahLst/>
            <a:cxnLst/>
            <a:rect l="l" t="t" r="r" b="b"/>
            <a:pathLst>
              <a:path w="34932" h="1364" extrusionOk="0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6406139" y="116574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7" name="Google Shape;387;p27"/>
          <p:cNvSpPr/>
          <p:nvPr/>
        </p:nvSpPr>
        <p:spPr>
          <a:xfrm>
            <a:off x="6828947" y="1165742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8" name="Google Shape;388;p27"/>
          <p:cNvSpPr/>
          <p:nvPr/>
        </p:nvSpPr>
        <p:spPr>
          <a:xfrm>
            <a:off x="6406139" y="1347503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9" name="Google Shape;389;p27"/>
          <p:cNvSpPr/>
          <p:nvPr/>
        </p:nvSpPr>
        <p:spPr>
          <a:xfrm>
            <a:off x="6828947" y="1347503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0" name="Google Shape;390;p27"/>
          <p:cNvSpPr/>
          <p:nvPr/>
        </p:nvSpPr>
        <p:spPr>
          <a:xfrm>
            <a:off x="6101900" y="869185"/>
            <a:ext cx="141654" cy="552963"/>
          </a:xfrm>
          <a:custGeom>
            <a:avLst/>
            <a:gdLst/>
            <a:ahLst/>
            <a:cxnLst/>
            <a:rect l="l" t="t" r="r" b="b"/>
            <a:pathLst>
              <a:path w="3154" h="12312" fill="none" extrusionOk="0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1" name="Google Shape;391;p27"/>
          <p:cNvSpPr/>
          <p:nvPr/>
        </p:nvSpPr>
        <p:spPr>
          <a:xfrm>
            <a:off x="523596" y="911573"/>
            <a:ext cx="1335660" cy="80014"/>
          </a:xfrm>
          <a:custGeom>
            <a:avLst/>
            <a:gdLst/>
            <a:ahLst/>
            <a:cxnLst/>
            <a:rect l="l" t="t" r="r" b="b"/>
            <a:pathLst>
              <a:path w="22067" h="1322" extrusionOk="0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2" name="Google Shape;392;p27"/>
          <p:cNvSpPr/>
          <p:nvPr/>
        </p:nvSpPr>
        <p:spPr>
          <a:xfrm>
            <a:off x="523596" y="1153907"/>
            <a:ext cx="1335660" cy="82617"/>
          </a:xfrm>
          <a:custGeom>
            <a:avLst/>
            <a:gdLst/>
            <a:ahLst/>
            <a:cxnLst/>
            <a:rect l="l" t="t" r="r" b="b"/>
            <a:pathLst>
              <a:path w="22067" h="1365" extrusionOk="0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3" name="Google Shape;393;p27"/>
          <p:cNvSpPr/>
          <p:nvPr/>
        </p:nvSpPr>
        <p:spPr>
          <a:xfrm>
            <a:off x="6580967" y="2995135"/>
            <a:ext cx="1929800" cy="381875"/>
          </a:xfrm>
          <a:custGeom>
            <a:avLst/>
            <a:gdLst/>
            <a:ahLst/>
            <a:cxnLst/>
            <a:rect l="l" t="t" r="r" b="b"/>
            <a:pathLst>
              <a:path w="60278" h="11928" fill="none" extrusionOk="0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7"/>
          <p:cNvSpPr txBox="1">
            <a:spLocks noGrp="1"/>
          </p:cNvSpPr>
          <p:nvPr>
            <p:ph type="ctrTitle"/>
          </p:nvPr>
        </p:nvSpPr>
        <p:spPr>
          <a:xfrm>
            <a:off x="-317873" y="3222875"/>
            <a:ext cx="3530400" cy="19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—SOMEONE FAMOUS</a:t>
            </a:r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D05AECC-E60D-489D-872D-3143D55DA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4187925" y="1080734"/>
            <a:ext cx="2326786" cy="3830782"/>
          </a:xfrm>
          <a:prstGeom prst="rect">
            <a:avLst/>
          </a:prstGeom>
        </p:spPr>
      </p:pic>
      <p:sp>
        <p:nvSpPr>
          <p:cNvPr id="395" name="Google Shape;395;p27"/>
          <p:cNvSpPr txBox="1">
            <a:spLocks noGrp="1"/>
          </p:cNvSpPr>
          <p:nvPr>
            <p:ph type="subTitle" idx="1"/>
          </p:nvPr>
        </p:nvSpPr>
        <p:spPr>
          <a:xfrm>
            <a:off x="2059007" y="1193020"/>
            <a:ext cx="4347132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1°- </a:t>
            </a:r>
            <a:r>
              <a:rPr lang="pt-BR" sz="1600" dirty="0"/>
              <a:t>Vimos que o botão Power não estava funcionando e abrimos a CPU.</a:t>
            </a:r>
            <a:endParaRPr sz="1600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2BAC56A7-C85C-4FC8-B5BD-42325C8AA1A7}"/>
              </a:ext>
            </a:extLst>
          </p:cNvPr>
          <p:cNvSpPr/>
          <p:nvPr/>
        </p:nvSpPr>
        <p:spPr>
          <a:xfrm>
            <a:off x="5278581" y="2995135"/>
            <a:ext cx="755073" cy="537774"/>
          </a:xfrm>
          <a:prstGeom prst="ellipse">
            <a:avLst/>
          </a:prstGeom>
          <a:noFill/>
          <a:ln>
            <a:solidFill>
              <a:srgbClr val="E10D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7"/>
          <p:cNvSpPr/>
          <p:nvPr/>
        </p:nvSpPr>
        <p:spPr>
          <a:xfrm rot="-3173578">
            <a:off x="2948502" y="636938"/>
            <a:ext cx="755592" cy="874209"/>
          </a:xfrm>
          <a:custGeom>
            <a:avLst/>
            <a:gdLst/>
            <a:ahLst/>
            <a:cxnLst/>
            <a:rect l="l" t="t" r="r" b="b"/>
            <a:pathLst>
              <a:path w="23601" h="27306" fill="none" extrusionOk="0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5784719" y="3707004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7"/>
          <p:cNvSpPr/>
          <p:nvPr/>
        </p:nvSpPr>
        <p:spPr>
          <a:xfrm>
            <a:off x="-2" y="2933780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0" name="Google Shape;380;p27"/>
          <p:cNvSpPr/>
          <p:nvPr/>
        </p:nvSpPr>
        <p:spPr>
          <a:xfrm>
            <a:off x="6101912" y="3732129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7"/>
          <p:cNvSpPr/>
          <p:nvPr/>
        </p:nvSpPr>
        <p:spPr>
          <a:xfrm rot="-3173578">
            <a:off x="3032075" y="862878"/>
            <a:ext cx="501903" cy="500527"/>
          </a:xfrm>
          <a:custGeom>
            <a:avLst/>
            <a:gdLst/>
            <a:ahLst/>
            <a:cxnLst/>
            <a:rect l="l" t="t" r="r" b="b"/>
            <a:pathLst>
              <a:path w="15677" h="15634" extrusionOk="0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6406139" y="80415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6828947" y="804152"/>
            <a:ext cx="1568883" cy="59329"/>
          </a:xfrm>
          <a:custGeom>
            <a:avLst/>
            <a:gdLst/>
            <a:ahLst/>
            <a:cxnLst/>
            <a:rect l="l" t="t" r="r" b="b"/>
            <a:pathLst>
              <a:path w="34932" h="1321" extrusionOk="0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6406139" y="983982"/>
            <a:ext cx="267858" cy="61261"/>
          </a:xfrm>
          <a:custGeom>
            <a:avLst/>
            <a:gdLst/>
            <a:ahLst/>
            <a:cxnLst/>
            <a:rect l="l" t="t" r="r" b="b"/>
            <a:pathLst>
              <a:path w="5964" h="1364" extrusionOk="0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6828947" y="983982"/>
            <a:ext cx="1568883" cy="61261"/>
          </a:xfrm>
          <a:custGeom>
            <a:avLst/>
            <a:gdLst/>
            <a:ahLst/>
            <a:cxnLst/>
            <a:rect l="l" t="t" r="r" b="b"/>
            <a:pathLst>
              <a:path w="34932" h="1364" extrusionOk="0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6406139" y="116574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7" name="Google Shape;387;p27"/>
          <p:cNvSpPr/>
          <p:nvPr/>
        </p:nvSpPr>
        <p:spPr>
          <a:xfrm>
            <a:off x="6828947" y="1165742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8" name="Google Shape;388;p27"/>
          <p:cNvSpPr/>
          <p:nvPr/>
        </p:nvSpPr>
        <p:spPr>
          <a:xfrm>
            <a:off x="6406139" y="1347503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9" name="Google Shape;389;p27"/>
          <p:cNvSpPr/>
          <p:nvPr/>
        </p:nvSpPr>
        <p:spPr>
          <a:xfrm>
            <a:off x="6828947" y="1347503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0" name="Google Shape;390;p27"/>
          <p:cNvSpPr/>
          <p:nvPr/>
        </p:nvSpPr>
        <p:spPr>
          <a:xfrm>
            <a:off x="6101900" y="869185"/>
            <a:ext cx="141654" cy="552963"/>
          </a:xfrm>
          <a:custGeom>
            <a:avLst/>
            <a:gdLst/>
            <a:ahLst/>
            <a:cxnLst/>
            <a:rect l="l" t="t" r="r" b="b"/>
            <a:pathLst>
              <a:path w="3154" h="12312" fill="none" extrusionOk="0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1" name="Google Shape;391;p27"/>
          <p:cNvSpPr/>
          <p:nvPr/>
        </p:nvSpPr>
        <p:spPr>
          <a:xfrm>
            <a:off x="523596" y="911573"/>
            <a:ext cx="1335660" cy="80014"/>
          </a:xfrm>
          <a:custGeom>
            <a:avLst/>
            <a:gdLst/>
            <a:ahLst/>
            <a:cxnLst/>
            <a:rect l="l" t="t" r="r" b="b"/>
            <a:pathLst>
              <a:path w="22067" h="1322" extrusionOk="0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2" name="Google Shape;392;p27"/>
          <p:cNvSpPr/>
          <p:nvPr/>
        </p:nvSpPr>
        <p:spPr>
          <a:xfrm>
            <a:off x="523596" y="1153907"/>
            <a:ext cx="1335660" cy="82617"/>
          </a:xfrm>
          <a:custGeom>
            <a:avLst/>
            <a:gdLst/>
            <a:ahLst/>
            <a:cxnLst/>
            <a:rect l="l" t="t" r="r" b="b"/>
            <a:pathLst>
              <a:path w="22067" h="1365" extrusionOk="0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3" name="Google Shape;393;p27"/>
          <p:cNvSpPr/>
          <p:nvPr/>
        </p:nvSpPr>
        <p:spPr>
          <a:xfrm>
            <a:off x="6580967" y="2995135"/>
            <a:ext cx="1929800" cy="381875"/>
          </a:xfrm>
          <a:custGeom>
            <a:avLst/>
            <a:gdLst/>
            <a:ahLst/>
            <a:cxnLst/>
            <a:rect l="l" t="t" r="r" b="b"/>
            <a:pathLst>
              <a:path w="60278" h="11928" fill="none" extrusionOk="0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130CF05-CE6F-4819-8C72-E2A474D3CB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44" b="23233"/>
          <a:stretch/>
        </p:blipFill>
        <p:spPr>
          <a:xfrm>
            <a:off x="4265367" y="1924649"/>
            <a:ext cx="3001342" cy="2481096"/>
          </a:xfrm>
          <a:prstGeom prst="rect">
            <a:avLst/>
          </a:prstGeom>
        </p:spPr>
      </p:pic>
      <p:sp>
        <p:nvSpPr>
          <p:cNvPr id="395" name="Google Shape;395;p27"/>
          <p:cNvSpPr txBox="1">
            <a:spLocks noGrp="1"/>
          </p:cNvSpPr>
          <p:nvPr>
            <p:ph type="subTitle" idx="1"/>
          </p:nvPr>
        </p:nvSpPr>
        <p:spPr>
          <a:xfrm>
            <a:off x="2213447" y="1270554"/>
            <a:ext cx="3888452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2° Trocamos a fonte de energia pois verificamos que o cabo 6x SATA estava danificado.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4444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7"/>
          <p:cNvSpPr/>
          <p:nvPr/>
        </p:nvSpPr>
        <p:spPr>
          <a:xfrm rot="-3173578">
            <a:off x="2948502" y="636938"/>
            <a:ext cx="755592" cy="874209"/>
          </a:xfrm>
          <a:custGeom>
            <a:avLst/>
            <a:gdLst/>
            <a:ahLst/>
            <a:cxnLst/>
            <a:rect l="l" t="t" r="r" b="b"/>
            <a:pathLst>
              <a:path w="23601" h="27306" fill="none" extrusionOk="0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5784719" y="3707004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7"/>
          <p:cNvSpPr/>
          <p:nvPr/>
        </p:nvSpPr>
        <p:spPr>
          <a:xfrm>
            <a:off x="-2" y="2933780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0" name="Google Shape;380;p27"/>
          <p:cNvSpPr/>
          <p:nvPr/>
        </p:nvSpPr>
        <p:spPr>
          <a:xfrm>
            <a:off x="6101912" y="3732129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7"/>
          <p:cNvSpPr/>
          <p:nvPr/>
        </p:nvSpPr>
        <p:spPr>
          <a:xfrm rot="-3173578">
            <a:off x="3032075" y="862878"/>
            <a:ext cx="501903" cy="500527"/>
          </a:xfrm>
          <a:custGeom>
            <a:avLst/>
            <a:gdLst/>
            <a:ahLst/>
            <a:cxnLst/>
            <a:rect l="l" t="t" r="r" b="b"/>
            <a:pathLst>
              <a:path w="15677" h="15634" extrusionOk="0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6406139" y="80415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6828947" y="804152"/>
            <a:ext cx="1568883" cy="59329"/>
          </a:xfrm>
          <a:custGeom>
            <a:avLst/>
            <a:gdLst/>
            <a:ahLst/>
            <a:cxnLst/>
            <a:rect l="l" t="t" r="r" b="b"/>
            <a:pathLst>
              <a:path w="34932" h="1321" extrusionOk="0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6406139" y="983982"/>
            <a:ext cx="267858" cy="61261"/>
          </a:xfrm>
          <a:custGeom>
            <a:avLst/>
            <a:gdLst/>
            <a:ahLst/>
            <a:cxnLst/>
            <a:rect l="l" t="t" r="r" b="b"/>
            <a:pathLst>
              <a:path w="5964" h="1364" extrusionOk="0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6828947" y="983982"/>
            <a:ext cx="1568883" cy="61261"/>
          </a:xfrm>
          <a:custGeom>
            <a:avLst/>
            <a:gdLst/>
            <a:ahLst/>
            <a:cxnLst/>
            <a:rect l="l" t="t" r="r" b="b"/>
            <a:pathLst>
              <a:path w="34932" h="1364" extrusionOk="0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6406139" y="116574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7" name="Google Shape;387;p27"/>
          <p:cNvSpPr/>
          <p:nvPr/>
        </p:nvSpPr>
        <p:spPr>
          <a:xfrm>
            <a:off x="6828947" y="1165742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8" name="Google Shape;388;p27"/>
          <p:cNvSpPr/>
          <p:nvPr/>
        </p:nvSpPr>
        <p:spPr>
          <a:xfrm>
            <a:off x="6406139" y="1347503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9" name="Google Shape;389;p27"/>
          <p:cNvSpPr/>
          <p:nvPr/>
        </p:nvSpPr>
        <p:spPr>
          <a:xfrm>
            <a:off x="6828947" y="1347503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0" name="Google Shape;390;p27"/>
          <p:cNvSpPr/>
          <p:nvPr/>
        </p:nvSpPr>
        <p:spPr>
          <a:xfrm>
            <a:off x="6101900" y="869185"/>
            <a:ext cx="141654" cy="552963"/>
          </a:xfrm>
          <a:custGeom>
            <a:avLst/>
            <a:gdLst/>
            <a:ahLst/>
            <a:cxnLst/>
            <a:rect l="l" t="t" r="r" b="b"/>
            <a:pathLst>
              <a:path w="3154" h="12312" fill="none" extrusionOk="0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1" name="Google Shape;391;p27"/>
          <p:cNvSpPr/>
          <p:nvPr/>
        </p:nvSpPr>
        <p:spPr>
          <a:xfrm>
            <a:off x="523596" y="911573"/>
            <a:ext cx="1335660" cy="80014"/>
          </a:xfrm>
          <a:custGeom>
            <a:avLst/>
            <a:gdLst/>
            <a:ahLst/>
            <a:cxnLst/>
            <a:rect l="l" t="t" r="r" b="b"/>
            <a:pathLst>
              <a:path w="22067" h="1322" extrusionOk="0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2" name="Google Shape;392;p27"/>
          <p:cNvSpPr/>
          <p:nvPr/>
        </p:nvSpPr>
        <p:spPr>
          <a:xfrm>
            <a:off x="523596" y="1153907"/>
            <a:ext cx="1335660" cy="82617"/>
          </a:xfrm>
          <a:custGeom>
            <a:avLst/>
            <a:gdLst/>
            <a:ahLst/>
            <a:cxnLst/>
            <a:rect l="l" t="t" r="r" b="b"/>
            <a:pathLst>
              <a:path w="22067" h="1365" extrusionOk="0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3" name="Google Shape;393;p27"/>
          <p:cNvSpPr/>
          <p:nvPr/>
        </p:nvSpPr>
        <p:spPr>
          <a:xfrm>
            <a:off x="6580967" y="2995135"/>
            <a:ext cx="1929800" cy="381875"/>
          </a:xfrm>
          <a:custGeom>
            <a:avLst/>
            <a:gdLst/>
            <a:ahLst/>
            <a:cxnLst/>
            <a:rect l="l" t="t" r="r" b="b"/>
            <a:pathLst>
              <a:path w="60278" h="11928" fill="none" extrusionOk="0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F8CA063-0E21-4CC8-A9A5-8137D1B67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275" y="2350759"/>
            <a:ext cx="3084243" cy="2359786"/>
          </a:xfrm>
          <a:prstGeom prst="rect">
            <a:avLst/>
          </a:prstGeom>
        </p:spPr>
      </p:pic>
      <p:sp>
        <p:nvSpPr>
          <p:cNvPr id="395" name="Google Shape;395;p27"/>
          <p:cNvSpPr txBox="1">
            <a:spLocks noGrp="1"/>
          </p:cNvSpPr>
          <p:nvPr>
            <p:ph type="subTitle" idx="1"/>
          </p:nvPr>
        </p:nvSpPr>
        <p:spPr>
          <a:xfrm>
            <a:off x="2134137" y="1336916"/>
            <a:ext cx="4117052" cy="14621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3° Ligamos o cabo de força e VGA no monitor e no CPU. Mas mesmo assim o botão Power não estava ligando.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4004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7"/>
          <p:cNvSpPr/>
          <p:nvPr/>
        </p:nvSpPr>
        <p:spPr>
          <a:xfrm rot="-3173578">
            <a:off x="2948502" y="636938"/>
            <a:ext cx="755592" cy="874209"/>
          </a:xfrm>
          <a:custGeom>
            <a:avLst/>
            <a:gdLst/>
            <a:ahLst/>
            <a:cxnLst/>
            <a:rect l="l" t="t" r="r" b="b"/>
            <a:pathLst>
              <a:path w="23601" h="27306" fill="none" extrusionOk="0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5784719" y="3707004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7"/>
          <p:cNvSpPr/>
          <p:nvPr/>
        </p:nvSpPr>
        <p:spPr>
          <a:xfrm>
            <a:off x="-2" y="2933780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0" name="Google Shape;380;p27"/>
          <p:cNvSpPr/>
          <p:nvPr/>
        </p:nvSpPr>
        <p:spPr>
          <a:xfrm>
            <a:off x="6101912" y="3732129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7"/>
          <p:cNvSpPr/>
          <p:nvPr/>
        </p:nvSpPr>
        <p:spPr>
          <a:xfrm rot="-3173578">
            <a:off x="3032075" y="862878"/>
            <a:ext cx="501903" cy="500527"/>
          </a:xfrm>
          <a:custGeom>
            <a:avLst/>
            <a:gdLst/>
            <a:ahLst/>
            <a:cxnLst/>
            <a:rect l="l" t="t" r="r" b="b"/>
            <a:pathLst>
              <a:path w="15677" h="15634" extrusionOk="0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6406139" y="80415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6828947" y="804152"/>
            <a:ext cx="1568883" cy="59329"/>
          </a:xfrm>
          <a:custGeom>
            <a:avLst/>
            <a:gdLst/>
            <a:ahLst/>
            <a:cxnLst/>
            <a:rect l="l" t="t" r="r" b="b"/>
            <a:pathLst>
              <a:path w="34932" h="1321" extrusionOk="0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6406139" y="983982"/>
            <a:ext cx="267858" cy="61261"/>
          </a:xfrm>
          <a:custGeom>
            <a:avLst/>
            <a:gdLst/>
            <a:ahLst/>
            <a:cxnLst/>
            <a:rect l="l" t="t" r="r" b="b"/>
            <a:pathLst>
              <a:path w="5964" h="1364" extrusionOk="0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6828947" y="983982"/>
            <a:ext cx="1568883" cy="61261"/>
          </a:xfrm>
          <a:custGeom>
            <a:avLst/>
            <a:gdLst/>
            <a:ahLst/>
            <a:cxnLst/>
            <a:rect l="l" t="t" r="r" b="b"/>
            <a:pathLst>
              <a:path w="34932" h="1364" extrusionOk="0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6406139" y="116574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7" name="Google Shape;387;p27"/>
          <p:cNvSpPr/>
          <p:nvPr/>
        </p:nvSpPr>
        <p:spPr>
          <a:xfrm>
            <a:off x="6828947" y="1165742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8" name="Google Shape;388;p27"/>
          <p:cNvSpPr/>
          <p:nvPr/>
        </p:nvSpPr>
        <p:spPr>
          <a:xfrm>
            <a:off x="6406139" y="1347503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9" name="Google Shape;389;p27"/>
          <p:cNvSpPr/>
          <p:nvPr/>
        </p:nvSpPr>
        <p:spPr>
          <a:xfrm>
            <a:off x="6828947" y="1347503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0" name="Google Shape;390;p27"/>
          <p:cNvSpPr/>
          <p:nvPr/>
        </p:nvSpPr>
        <p:spPr>
          <a:xfrm>
            <a:off x="6101900" y="869185"/>
            <a:ext cx="141654" cy="552963"/>
          </a:xfrm>
          <a:custGeom>
            <a:avLst/>
            <a:gdLst/>
            <a:ahLst/>
            <a:cxnLst/>
            <a:rect l="l" t="t" r="r" b="b"/>
            <a:pathLst>
              <a:path w="3154" h="12312" fill="none" extrusionOk="0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1" name="Google Shape;391;p27"/>
          <p:cNvSpPr/>
          <p:nvPr/>
        </p:nvSpPr>
        <p:spPr>
          <a:xfrm>
            <a:off x="523596" y="911573"/>
            <a:ext cx="1335660" cy="80014"/>
          </a:xfrm>
          <a:custGeom>
            <a:avLst/>
            <a:gdLst/>
            <a:ahLst/>
            <a:cxnLst/>
            <a:rect l="l" t="t" r="r" b="b"/>
            <a:pathLst>
              <a:path w="22067" h="1322" extrusionOk="0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2" name="Google Shape;392;p27"/>
          <p:cNvSpPr/>
          <p:nvPr/>
        </p:nvSpPr>
        <p:spPr>
          <a:xfrm>
            <a:off x="523596" y="1153907"/>
            <a:ext cx="1335660" cy="82617"/>
          </a:xfrm>
          <a:custGeom>
            <a:avLst/>
            <a:gdLst/>
            <a:ahLst/>
            <a:cxnLst/>
            <a:rect l="l" t="t" r="r" b="b"/>
            <a:pathLst>
              <a:path w="22067" h="1365" extrusionOk="0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3" name="Google Shape;393;p27"/>
          <p:cNvSpPr/>
          <p:nvPr/>
        </p:nvSpPr>
        <p:spPr>
          <a:xfrm>
            <a:off x="6580967" y="2995135"/>
            <a:ext cx="1929800" cy="381875"/>
          </a:xfrm>
          <a:custGeom>
            <a:avLst/>
            <a:gdLst/>
            <a:ahLst/>
            <a:cxnLst/>
            <a:rect l="l" t="t" r="r" b="b"/>
            <a:pathLst>
              <a:path w="60278" h="11928" fill="none" extrusionOk="0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7"/>
          <p:cNvSpPr txBox="1">
            <a:spLocks noGrp="1"/>
          </p:cNvSpPr>
          <p:nvPr>
            <p:ph type="subTitle" idx="1"/>
          </p:nvPr>
        </p:nvSpPr>
        <p:spPr>
          <a:xfrm>
            <a:off x="2098793" y="1304034"/>
            <a:ext cx="4144761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4° Vimos que os fios do gabinete, estavam no lugar errado. A ordem devia ser essa: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0580C3C-61BE-4A5A-96D6-9D2128ABF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4" r="2547"/>
          <a:stretch/>
        </p:blipFill>
        <p:spPr>
          <a:xfrm>
            <a:off x="3840004" y="2027713"/>
            <a:ext cx="3484485" cy="209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37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7"/>
          <p:cNvSpPr/>
          <p:nvPr/>
        </p:nvSpPr>
        <p:spPr>
          <a:xfrm rot="-3173578">
            <a:off x="2948502" y="636938"/>
            <a:ext cx="755592" cy="874209"/>
          </a:xfrm>
          <a:custGeom>
            <a:avLst/>
            <a:gdLst/>
            <a:ahLst/>
            <a:cxnLst/>
            <a:rect l="l" t="t" r="r" b="b"/>
            <a:pathLst>
              <a:path w="23601" h="27306" fill="none" extrusionOk="0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5784719" y="3707004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7"/>
          <p:cNvSpPr/>
          <p:nvPr/>
        </p:nvSpPr>
        <p:spPr>
          <a:xfrm>
            <a:off x="-2" y="2933780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0" name="Google Shape;380;p27"/>
          <p:cNvSpPr/>
          <p:nvPr/>
        </p:nvSpPr>
        <p:spPr>
          <a:xfrm>
            <a:off x="6101912" y="3732129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7"/>
          <p:cNvSpPr/>
          <p:nvPr/>
        </p:nvSpPr>
        <p:spPr>
          <a:xfrm rot="-3173578">
            <a:off x="3032075" y="862878"/>
            <a:ext cx="501903" cy="500527"/>
          </a:xfrm>
          <a:custGeom>
            <a:avLst/>
            <a:gdLst/>
            <a:ahLst/>
            <a:cxnLst/>
            <a:rect l="l" t="t" r="r" b="b"/>
            <a:pathLst>
              <a:path w="15677" h="15634" extrusionOk="0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6406139" y="80415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6828947" y="804152"/>
            <a:ext cx="1568883" cy="59329"/>
          </a:xfrm>
          <a:custGeom>
            <a:avLst/>
            <a:gdLst/>
            <a:ahLst/>
            <a:cxnLst/>
            <a:rect l="l" t="t" r="r" b="b"/>
            <a:pathLst>
              <a:path w="34932" h="1321" extrusionOk="0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6406139" y="983982"/>
            <a:ext cx="267858" cy="61261"/>
          </a:xfrm>
          <a:custGeom>
            <a:avLst/>
            <a:gdLst/>
            <a:ahLst/>
            <a:cxnLst/>
            <a:rect l="l" t="t" r="r" b="b"/>
            <a:pathLst>
              <a:path w="5964" h="1364" extrusionOk="0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6828947" y="983982"/>
            <a:ext cx="1568883" cy="61261"/>
          </a:xfrm>
          <a:custGeom>
            <a:avLst/>
            <a:gdLst/>
            <a:ahLst/>
            <a:cxnLst/>
            <a:rect l="l" t="t" r="r" b="b"/>
            <a:pathLst>
              <a:path w="34932" h="1364" extrusionOk="0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6406139" y="116574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7" name="Google Shape;387;p27"/>
          <p:cNvSpPr/>
          <p:nvPr/>
        </p:nvSpPr>
        <p:spPr>
          <a:xfrm>
            <a:off x="6828947" y="1165742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8" name="Google Shape;388;p27"/>
          <p:cNvSpPr/>
          <p:nvPr/>
        </p:nvSpPr>
        <p:spPr>
          <a:xfrm>
            <a:off x="6406139" y="1347503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9" name="Google Shape;389;p27"/>
          <p:cNvSpPr/>
          <p:nvPr/>
        </p:nvSpPr>
        <p:spPr>
          <a:xfrm>
            <a:off x="6828947" y="1347503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0" name="Google Shape;390;p27"/>
          <p:cNvSpPr/>
          <p:nvPr/>
        </p:nvSpPr>
        <p:spPr>
          <a:xfrm>
            <a:off x="6101900" y="869185"/>
            <a:ext cx="141654" cy="552963"/>
          </a:xfrm>
          <a:custGeom>
            <a:avLst/>
            <a:gdLst/>
            <a:ahLst/>
            <a:cxnLst/>
            <a:rect l="l" t="t" r="r" b="b"/>
            <a:pathLst>
              <a:path w="3154" h="12312" fill="none" extrusionOk="0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1" name="Google Shape;391;p27"/>
          <p:cNvSpPr/>
          <p:nvPr/>
        </p:nvSpPr>
        <p:spPr>
          <a:xfrm>
            <a:off x="523596" y="911573"/>
            <a:ext cx="1335660" cy="80014"/>
          </a:xfrm>
          <a:custGeom>
            <a:avLst/>
            <a:gdLst/>
            <a:ahLst/>
            <a:cxnLst/>
            <a:rect l="l" t="t" r="r" b="b"/>
            <a:pathLst>
              <a:path w="22067" h="1322" extrusionOk="0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2" name="Google Shape;392;p27"/>
          <p:cNvSpPr/>
          <p:nvPr/>
        </p:nvSpPr>
        <p:spPr>
          <a:xfrm>
            <a:off x="523596" y="1153907"/>
            <a:ext cx="1335660" cy="82617"/>
          </a:xfrm>
          <a:custGeom>
            <a:avLst/>
            <a:gdLst/>
            <a:ahLst/>
            <a:cxnLst/>
            <a:rect l="l" t="t" r="r" b="b"/>
            <a:pathLst>
              <a:path w="22067" h="1365" extrusionOk="0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3" name="Google Shape;393;p27"/>
          <p:cNvSpPr/>
          <p:nvPr/>
        </p:nvSpPr>
        <p:spPr>
          <a:xfrm>
            <a:off x="6580967" y="2995135"/>
            <a:ext cx="1929800" cy="381875"/>
          </a:xfrm>
          <a:custGeom>
            <a:avLst/>
            <a:gdLst/>
            <a:ahLst/>
            <a:cxnLst/>
            <a:rect l="l" t="t" r="r" b="b"/>
            <a:pathLst>
              <a:path w="60278" h="11928" fill="none" extrusionOk="0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68AD159-7BF3-4B39-9940-22AFA9C1A1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867" r="6411" b="37444"/>
          <a:stretch/>
        </p:blipFill>
        <p:spPr>
          <a:xfrm>
            <a:off x="4151504" y="2306480"/>
            <a:ext cx="3394363" cy="2129189"/>
          </a:xfrm>
          <a:prstGeom prst="rect">
            <a:avLst/>
          </a:prstGeom>
        </p:spPr>
      </p:pic>
      <p:sp>
        <p:nvSpPr>
          <p:cNvPr id="395" name="Google Shape;395;p27"/>
          <p:cNvSpPr txBox="1">
            <a:spLocks noGrp="1"/>
          </p:cNvSpPr>
          <p:nvPr>
            <p:ph type="subTitle" idx="1"/>
          </p:nvPr>
        </p:nvSpPr>
        <p:spPr>
          <a:xfrm>
            <a:off x="2050325" y="1356297"/>
            <a:ext cx="4889193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5° </a:t>
            </a:r>
            <a:r>
              <a:rPr lang="pt-BR" sz="1600" dirty="0"/>
              <a:t>Reorganizamos os fios da maneira correta.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/>
              <a:t>Conectamos os cabos de energia e o cabo VGA de volta ao local. Testamos e voltou a funcionar.</a:t>
            </a:r>
            <a:endParaRPr sz="1600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DD8DF053-CC6C-4095-9CA1-DA8C9E2FEC02}"/>
              </a:ext>
            </a:extLst>
          </p:cNvPr>
          <p:cNvSpPr/>
          <p:nvPr/>
        </p:nvSpPr>
        <p:spPr>
          <a:xfrm>
            <a:off x="5728853" y="3267089"/>
            <a:ext cx="1311677" cy="917554"/>
          </a:xfrm>
          <a:prstGeom prst="ellipse">
            <a:avLst/>
          </a:prstGeom>
          <a:noFill/>
          <a:ln>
            <a:solidFill>
              <a:srgbClr val="E10D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5972110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A502F72CE36CB4A87B841F8DB75D29D" ma:contentTypeVersion="13" ma:contentTypeDescription="Crie um novo documento." ma:contentTypeScope="" ma:versionID="93ed33e00eb7ee36913f6bc12ca1956b">
  <xsd:schema xmlns:xsd="http://www.w3.org/2001/XMLSchema" xmlns:xs="http://www.w3.org/2001/XMLSchema" xmlns:p="http://schemas.microsoft.com/office/2006/metadata/properties" xmlns:ns2="e90a5306-e6dd-4ffd-a4b5-406a020ecf71" xmlns:ns3="c618358a-2d51-43bb-85e1-65860a5d8c88" targetNamespace="http://schemas.microsoft.com/office/2006/metadata/properties" ma:root="true" ma:fieldsID="386085dbc7fc2e100fb92d119b22e4ad" ns2:_="" ns3:_="">
    <xsd:import namespace="e90a5306-e6dd-4ffd-a4b5-406a020ecf71"/>
    <xsd:import namespace="c618358a-2d51-43bb-85e1-65860a5d8c88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0a5306-e6dd-4ffd-a4b5-406a020ecf71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Marcações de imagem" ma:readOnly="false" ma:fieldId="{5cf76f15-5ced-4ddc-b409-7134ff3c332f}" ma:taxonomyMulti="true" ma:sspId="50b24568-bc51-4d24-b182-68fd093a1ff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18358a-2d51-43bb-85e1-65860a5d8c88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5a6969b6-8a8d-4c0b-8abe-ceca499deb53}" ma:internalName="TaxCatchAll" ma:showField="CatchAllData" ma:web="c618358a-2d51-43bb-85e1-65860a5d8c8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e90a5306-e6dd-4ffd-a4b5-406a020ecf71" xsi:nil="true"/>
    <lcf76f155ced4ddcb4097134ff3c332f xmlns="e90a5306-e6dd-4ffd-a4b5-406a020ecf71">
      <Terms xmlns="http://schemas.microsoft.com/office/infopath/2007/PartnerControls"/>
    </lcf76f155ced4ddcb4097134ff3c332f>
    <TaxCatchAll xmlns="c618358a-2d51-43bb-85e1-65860a5d8c88" xsi:nil="true"/>
  </documentManagement>
</p:properties>
</file>

<file path=customXml/itemProps1.xml><?xml version="1.0" encoding="utf-8"?>
<ds:datastoreItem xmlns:ds="http://schemas.openxmlformats.org/officeDocument/2006/customXml" ds:itemID="{F0B37D1F-0DF4-4723-8E4B-C10335D121AC}"/>
</file>

<file path=customXml/itemProps2.xml><?xml version="1.0" encoding="utf-8"?>
<ds:datastoreItem xmlns:ds="http://schemas.openxmlformats.org/officeDocument/2006/customXml" ds:itemID="{F8B858A5-7B04-46A4-8A11-1F50EBCC8F1A}"/>
</file>

<file path=customXml/itemProps3.xml><?xml version="1.0" encoding="utf-8"?>
<ds:datastoreItem xmlns:ds="http://schemas.openxmlformats.org/officeDocument/2006/customXml" ds:itemID="{A230FF06-3628-40A2-8FBF-A161A9A2CFEC}"/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124</Words>
  <Application>Microsoft Office PowerPoint</Application>
  <PresentationFormat>Apresentação na tela (16:9)</PresentationFormat>
  <Paragraphs>10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Roboto Light</vt:lpstr>
      <vt:lpstr>Roboto Black</vt:lpstr>
      <vt:lpstr>Bree Serif</vt:lpstr>
      <vt:lpstr>Arial</vt:lpstr>
      <vt:lpstr>Didact Gothic</vt:lpstr>
      <vt:lpstr>WEB PROPOSAL</vt:lpstr>
      <vt:lpstr> RELATÓRIO DE MANUTENÇÃO 2</vt:lpstr>
      <vt:lpstr>—SOMEONE FAMOUS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RELATÓRIO DE MANUTENÇÃO 2</dc:title>
  <dc:creator>CAI</dc:creator>
  <cp:lastModifiedBy>CAIO FERREIRA DE ALMEIDA</cp:lastModifiedBy>
  <cp:revision>6</cp:revision>
  <dcterms:modified xsi:type="dcterms:W3CDTF">2023-05-18T14:00:42Z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0x010100BA502F72CE36CB4A87B841F8DB75D29D</vt:lpwstr>
  </property>
</Properties>
</file>